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344" r:id="rId3"/>
  </p:sldIdLst>
  <p:sldSz cx="12192000" cy="6858000"/>
  <p:notesSz cx="6858000" cy="9144000"/>
  <p:embeddedFontLst>
    <p:embeddedFont>
      <p:font typeface="Calibri" pitchFamily="34" charset="0"/>
      <p:regular r:id="rId4"/>
      <p:bold r:id="rId5"/>
      <p:italic r:id="rId6"/>
      <p:boldItalic r:id="rId7"/>
    </p:embeddedFont>
  </p:embeddedFontLst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0066CC"/>
    <a:srgbClr val="FF6600"/>
    <a:srgbClr val="009641"/>
    <a:srgbClr val="FFFFCC"/>
    <a:srgbClr val="FFCCFF"/>
    <a:srgbClr val="5E5E5E"/>
    <a:srgbClr val="009999"/>
    <a:srgbClr val="716D6D"/>
    <a:srgbClr val="605C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41" autoAdjust="0"/>
    <p:restoredTop sz="94660"/>
  </p:normalViewPr>
  <p:slideViewPr>
    <p:cSldViewPr snapToGrid="0">
      <p:cViewPr>
        <p:scale>
          <a:sx n="100" d="100"/>
          <a:sy n="100" d="100"/>
        </p:scale>
        <p:origin x="-58" y="-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139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font" Target="fonts/font4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heme" Target="theme/theme1.xml"/><Relationship Id="rId5" Type="http://schemas.openxmlformats.org/officeDocument/2006/relationships/font" Target="fonts/font2.fntdata"/><Relationship Id="rId10" Type="http://schemas.openxmlformats.org/officeDocument/2006/relationships/viewProps" Target="viewProps.xml"/><Relationship Id="rId4" Type="http://schemas.openxmlformats.org/officeDocument/2006/relationships/font" Target="fonts/font1.fntdata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2D2C216-04E3-428D-924C-EDF792714E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3CAE642-A3BD-473C-8124-6D0B1A6F29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916751A-CCAF-4ED6-96D1-B69DE382D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6986E-371D-44E1-85F3-6FCCE4834E7F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9303B68-3156-410F-AB50-31080904C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FA386FD-3C98-4B5D-8EAE-EB7C7EF68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233EB-034F-4C34-8ACF-6FC5CEEF3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147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1F32554-9D5E-4F9C-BEE4-C9ACC6B41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C5867C41-4057-4AF4-AF37-2BD512F718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A8E801F-65F4-4C9D-9AF1-998795E71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6986E-371D-44E1-85F3-6FCCE4834E7F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970C57E-59FD-4133-8DC7-D0D80BA54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BE3A545-6DEA-43A5-9533-6AE581467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233EB-034F-4C34-8ACF-6FC5CEEF3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11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C2065947-6517-4FC3-9EF5-3D90381A12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9266EE1-E3E4-44E5-9AD8-080F5DC274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479F890-D1BE-4424-8F16-FBD3C70C6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6986E-371D-44E1-85F3-6FCCE4834E7F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1E834CB-E6A1-4AD3-9928-1A5AF5516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0CA4F4A-FB5F-4C92-9D26-800A57D56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233EB-034F-4C34-8ACF-6FC5CEEF3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925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0A2C0FB-C484-4018-8042-5DA5657B0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60D048A-06E2-4814-A357-BCCDD67BAA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544DE01-4A1B-481D-8E0F-176260F38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6986E-371D-44E1-85F3-6FCCE4834E7F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2DF7E95-18EF-4FB2-87D1-61C4D86D9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B1F5FAC-97D9-4795-9553-7EEFE371A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233EB-034F-4C34-8ACF-6FC5CEEF3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120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089C684-AE69-4BF4-AE7E-B0532D11A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07EB552-616C-492E-BA3D-9827C202AA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A6BC19F-1092-47C7-A99F-5220BC27A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6986E-371D-44E1-85F3-6FCCE4834E7F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C181731-7EFA-423A-8F0E-ED2189BAF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4492A2B-753B-4732-A010-8B147A0EC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233EB-034F-4C34-8ACF-6FC5CEEF3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589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402426C-D1B0-4CE2-B2B8-2DEB2B250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09ADFC7-E04C-4AB4-BC51-B8F5064DAC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AC3E99A9-661F-4216-A2B6-660360143F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24F0A4D-086C-4C69-A152-BA98863AC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6986E-371D-44E1-85F3-6FCCE4834E7F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BF770D6-5312-45AD-B733-A5CFD651C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04C1552-FDBC-415B-84B2-191AB93DE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233EB-034F-4C34-8ACF-6FC5CEEF3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819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3480E9C-BA29-49C3-901B-9EE448175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9208B96-75B7-4FA2-9CEA-FF0DFFAFE6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9A1F6D6-7BFC-4BB3-900C-28BCF2006C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0EAE4681-1E8C-4A09-9E8E-392E79C7D9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45E2998C-0E66-4603-A72B-9D090622D2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979D6C80-81F4-43F1-9AAC-2A8DE3AD4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6986E-371D-44E1-85F3-6FCCE4834E7F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FAFCF094-6AD9-418F-AF99-6AA043D1D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4385595C-7370-4E14-A0DB-868322378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233EB-034F-4C34-8ACF-6FC5CEEF3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482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39187DE-0F40-4A7D-9C0D-5225F2741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CA66253B-1B04-41D9-A1FB-117137453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6986E-371D-44E1-85F3-6FCCE4834E7F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F91F8B1-6233-46DF-A766-8E859688D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18FCEF54-9344-4440-9067-22C326A2A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233EB-034F-4C34-8ACF-6FC5CEEF3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178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7FCB44FD-1436-459C-A419-5F27007D7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6986E-371D-44E1-85F3-6FCCE4834E7F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13EE16E9-5D3B-4E95-9963-327B9DE75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7EFEAC3-5FD7-470E-B41E-2ABDC72F6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233EB-034F-4C34-8ACF-6FC5CEEF3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245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88AD624-83F3-4FD9-BD23-CFF4FE36BC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591E8FA-6E82-4190-AE4B-C4A51EF26F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D3EBD52-E41B-43E1-9920-A884D7313F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9F4E7E1-F04B-4183-85FE-81F14A5C2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6986E-371D-44E1-85F3-6FCCE4834E7F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6861559-BB09-46F1-98D9-D6B0E982E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996F9F8-881E-471F-B137-6E66C9850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233EB-034F-4C34-8ACF-6FC5CEEF3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807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95B25E3-A3E2-40E0-85C2-047F0B8CA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1A02F55C-1566-421E-B25F-81803C2EFE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40681DA-BE0E-433D-B68E-0F9C9E5047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D1930EB-516A-4321-A8A7-A33AC9487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6986E-371D-44E1-85F3-6FCCE4834E7F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B129FAA-18B3-4E40-B129-7092583E2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2F6D503-D050-4538-9BBA-5C7250774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233EB-034F-4C34-8ACF-6FC5CEEF3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862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5EA62496-6DC7-499B-BC18-FBF38ABB0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D457BAA-CB12-4EB6-A249-374ED91B4B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5DE0319-7B9B-4C56-BD8F-BA29C0E8EB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B6986E-371D-44E1-85F3-6FCCE4834E7F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DF0507D-D6DB-4EC3-9A28-6298C51506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CDC767B-F8FC-402B-A7CE-F565C08082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3233EB-034F-4C34-8ACF-6FC5CEEF3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83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temis.csdl.edu.vn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xmlns="" id="{E630DA90-69B0-44B7-9713-E544DC9B4F19}"/>
              </a:ext>
            </a:extLst>
          </p:cNvPr>
          <p:cNvCxnSpPr>
            <a:cxnSpLocks/>
          </p:cNvCxnSpPr>
          <p:nvPr/>
        </p:nvCxnSpPr>
        <p:spPr>
          <a:xfrm flipH="1">
            <a:off x="-27706" y="-141892"/>
            <a:ext cx="3666834" cy="192641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1C970D35-F2F2-4BB3-A9E9-0B57175E171B}"/>
              </a:ext>
            </a:extLst>
          </p:cNvPr>
          <p:cNvSpPr/>
          <p:nvPr/>
        </p:nvSpPr>
        <p:spPr>
          <a:xfrm>
            <a:off x="174567" y="434340"/>
            <a:ext cx="11812386" cy="579882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algn="ctr">
              <a:lnSpc>
                <a:spcPct val="150000"/>
              </a:lnSpc>
              <a:tabLst>
                <a:tab pos="1090930" algn="l"/>
              </a:tabLst>
            </a:pPr>
            <a:r>
              <a:rPr lang="en-US" sz="3200" b="1" dirty="0">
                <a:latin typeface="Times New Roman"/>
                <a:ea typeface="Times New Roman"/>
              </a:rPr>
              <a:t> </a:t>
            </a:r>
            <a:r>
              <a:rPr lang="en-US" sz="3200" b="1" dirty="0" err="1">
                <a:latin typeface="Times New Roman"/>
                <a:ea typeface="Times New Roman"/>
              </a:rPr>
              <a:t>Chuyên</a:t>
            </a:r>
            <a:r>
              <a:rPr lang="en-US" sz="3200" b="1" dirty="0">
                <a:latin typeface="Times New Roman"/>
                <a:ea typeface="Times New Roman"/>
              </a:rPr>
              <a:t> </a:t>
            </a:r>
            <a:r>
              <a:rPr lang="en-US" sz="3200" b="1" dirty="0" err="1">
                <a:latin typeface="Times New Roman"/>
                <a:ea typeface="Times New Roman"/>
              </a:rPr>
              <a:t>đề</a:t>
            </a:r>
            <a:r>
              <a:rPr lang="en-US" sz="3200" b="1" dirty="0">
                <a:latin typeface="Times New Roman"/>
                <a:ea typeface="Times New Roman"/>
              </a:rPr>
              <a:t>:</a:t>
            </a:r>
          </a:p>
          <a:p>
            <a:pPr algn="ctr">
              <a:tabLst>
                <a:tab pos="1090930" algn="l"/>
              </a:tabLst>
            </a:pPr>
            <a:r>
              <a:rPr lang="en-US" sz="3200" b="1" dirty="0" err="1" smtClean="0">
                <a:latin typeface="Times New Roman"/>
                <a:ea typeface="Calibri"/>
                <a:cs typeface="Times New Roman"/>
              </a:rPr>
              <a:t>Hướng</a:t>
            </a:r>
            <a:r>
              <a:rPr lang="en-US" sz="3200" b="1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en-US" sz="3200" b="1" dirty="0" err="1" smtClean="0">
                <a:latin typeface="Times New Roman"/>
                <a:ea typeface="Calibri"/>
                <a:cs typeface="Times New Roman"/>
              </a:rPr>
              <a:t>dẫn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UDCNT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sóc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dirty="0">
                <a:latin typeface="Times New Roman" pitchFamily="18" charset="0"/>
                <a:cs typeface="Times New Roman" pitchFamily="18" charset="0"/>
              </a:rPr>
            </a:b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THÔNG QUA CÁC PHẦN MỀM</a:t>
            </a:r>
            <a:endParaRPr lang="en-US" sz="3200" b="1" dirty="0">
              <a:latin typeface="Times New Roman"/>
              <a:ea typeface="Calibri"/>
              <a:cs typeface="Times New Roman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6DD7BB38-B8C9-47E6-8F7C-A1742129B463}"/>
              </a:ext>
            </a:extLst>
          </p:cNvPr>
          <p:cNvSpPr/>
          <p:nvPr/>
        </p:nvSpPr>
        <p:spPr>
          <a:xfrm>
            <a:off x="-27706" y="434341"/>
            <a:ext cx="12192000" cy="952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D41AEC0E-01EC-4EA7-BDEF-09CBEEB67BE9}"/>
              </a:ext>
            </a:extLst>
          </p:cNvPr>
          <p:cNvSpPr/>
          <p:nvPr/>
        </p:nvSpPr>
        <p:spPr>
          <a:xfrm>
            <a:off x="-11940" y="4962013"/>
            <a:ext cx="12192000" cy="898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6DD7BB38-B8C9-47E6-8F7C-A1742129B463}"/>
              </a:ext>
            </a:extLst>
          </p:cNvPr>
          <p:cNvSpPr/>
          <p:nvPr/>
        </p:nvSpPr>
        <p:spPr>
          <a:xfrm flipV="1">
            <a:off x="-11940" y="5989320"/>
            <a:ext cx="12192000" cy="1752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05710" y="4831080"/>
            <a:ext cx="9326115" cy="1718806"/>
          </a:xfrm>
        </p:spPr>
        <p:txBody>
          <a:bodyPr/>
          <a:lstStyle/>
          <a:p>
            <a:endParaRPr lang="en-SG" dirty="0"/>
          </a:p>
          <a:p>
            <a:r>
              <a:rPr lang="en-SG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SG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SG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SG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SG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SG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SG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Đặng</a:t>
            </a:r>
            <a:r>
              <a:rPr lang="en-SG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SG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SG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SG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endParaRPr lang="en-SG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SG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6885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DCDA4F5F-2DC7-4F92-8CB8-593EE99D299F}"/>
              </a:ext>
            </a:extLst>
          </p:cNvPr>
          <p:cNvSpPr/>
          <p:nvPr/>
        </p:nvSpPr>
        <p:spPr>
          <a:xfrm>
            <a:off x="2031978" y="1233118"/>
            <a:ext cx="10147178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Rectangle: Rounded Corners 18"/>
          <p:cNvSpPr/>
          <p:nvPr/>
        </p:nvSpPr>
        <p:spPr>
          <a:xfrm>
            <a:off x="3639672" y="532639"/>
            <a:ext cx="7938145" cy="863115"/>
          </a:xfrm>
          <a:prstGeom prst="roundRect">
            <a:avLst>
              <a:gd name="adj" fmla="val 50000"/>
            </a:avLst>
          </a:prstGeom>
          <a:solidFill>
            <a:schemeClr val="accent1">
              <a:alpha val="95000"/>
            </a:schemeClr>
          </a:solidFill>
          <a:ln w="285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1.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Hướng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dẫn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sử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dụng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đưa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giáo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án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bài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lên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Drive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nhập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trang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tính</a:t>
            </a:r>
            <a:endParaRPr lang="en-ID" sz="2800" dirty="0">
              <a:solidFill>
                <a:srgbClr val="FF0000"/>
              </a:solidFill>
            </a:endParaRPr>
          </a:p>
        </p:txBody>
      </p:sp>
      <p:sp>
        <p:nvSpPr>
          <p:cNvPr id="18" name="Title 4"/>
          <p:cNvSpPr txBox="1">
            <a:spLocks noChangeArrowheads="1"/>
          </p:cNvSpPr>
          <p:nvPr/>
        </p:nvSpPr>
        <p:spPr>
          <a:xfrm>
            <a:off x="3951999" y="1395754"/>
            <a:ext cx="7644256" cy="546731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0" i="0" u="none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2500" b="1" dirty="0">
                <a:solidFill>
                  <a:srgbClr val="C00000"/>
                </a:solidFill>
                <a:latin typeface="+mn-lt"/>
                <a:ea typeface="Calibri"/>
              </a:rPr>
              <a:t> </a:t>
            </a:r>
            <a:endParaRPr lang="en-ID" altLang="en-US" sz="25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0" name="Flowchart: Alternate Process 29"/>
          <p:cNvSpPr/>
          <p:nvPr/>
        </p:nvSpPr>
        <p:spPr>
          <a:xfrm>
            <a:off x="550823" y="297180"/>
            <a:ext cx="2222921" cy="5962275"/>
          </a:xfrm>
          <a:prstGeom prst="flowChartAlternateProcess">
            <a:avLst/>
          </a:prstGeom>
          <a:solidFill>
            <a:schemeClr val="accent2"/>
          </a:solidFill>
          <a:ln w="285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583437" y="2115299"/>
            <a:ext cx="2190307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endParaRPr lang="en-US" sz="2500" b="1" spc="10" dirty="0" smtClean="0">
              <a:solidFill>
                <a:schemeClr val="bg1"/>
              </a:solidFill>
              <a:latin typeface="+mj-lt"/>
              <a:ea typeface="Calibri"/>
              <a:cs typeface="Times New Roman" pitchFamily="18" charset="0"/>
            </a:endParaRPr>
          </a:p>
          <a:p>
            <a:pPr algn="ctr">
              <a:lnSpc>
                <a:spcPct val="110000"/>
              </a:lnSpc>
            </a:pPr>
            <a:endParaRPr lang="en-US" sz="2500" b="1" spc="10" dirty="0">
              <a:solidFill>
                <a:schemeClr val="bg1"/>
              </a:solidFill>
              <a:latin typeface="+mj-lt"/>
              <a:ea typeface="Calibri"/>
              <a:cs typeface="Times New Roman" pitchFamily="18" charset="0"/>
            </a:endParaRPr>
          </a:p>
          <a:p>
            <a:pPr algn="ctr">
              <a:lnSpc>
                <a:spcPct val="110000"/>
              </a:lnSpc>
            </a:pPr>
            <a:r>
              <a:rPr lang="en-US" sz="2500" b="1" spc="10" dirty="0" err="1" smtClean="0">
                <a:solidFill>
                  <a:schemeClr val="bg1"/>
                </a:solidFill>
                <a:latin typeface="+mj-lt"/>
                <a:ea typeface="Calibri"/>
                <a:cs typeface="Times New Roman" pitchFamily="18" charset="0"/>
              </a:rPr>
              <a:t>Có</a:t>
            </a:r>
            <a:r>
              <a:rPr lang="en-US" sz="2500" b="1" spc="10" dirty="0" smtClean="0">
                <a:solidFill>
                  <a:schemeClr val="bg1"/>
                </a:solidFill>
                <a:latin typeface="+mj-lt"/>
                <a:ea typeface="Calibri"/>
                <a:cs typeface="Times New Roman" pitchFamily="18" charset="0"/>
              </a:rPr>
              <a:t> 6 </a:t>
            </a:r>
            <a:r>
              <a:rPr lang="en-US" sz="2500" b="1" spc="10" dirty="0" err="1" smtClean="0">
                <a:solidFill>
                  <a:schemeClr val="bg1"/>
                </a:solidFill>
                <a:latin typeface="+mj-lt"/>
                <a:ea typeface="Calibri"/>
                <a:cs typeface="Times New Roman" pitchFamily="18" charset="0"/>
              </a:rPr>
              <a:t>nội</a:t>
            </a:r>
            <a:r>
              <a:rPr lang="en-US" sz="2500" b="1" spc="10" dirty="0" smtClean="0">
                <a:solidFill>
                  <a:schemeClr val="bg1"/>
                </a:solidFill>
                <a:latin typeface="+mj-lt"/>
                <a:ea typeface="Calibri"/>
                <a:cs typeface="Times New Roman" pitchFamily="18" charset="0"/>
              </a:rPr>
              <a:t> dung </a:t>
            </a:r>
            <a:endParaRPr lang="en-US" sz="2500" dirty="0">
              <a:latin typeface="+mj-lt"/>
            </a:endParaRPr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2949104" y="2028214"/>
            <a:ext cx="709006" cy="1"/>
          </a:xfrm>
          <a:prstGeom prst="straightConnector1">
            <a:avLst/>
          </a:prstGeom>
          <a:ln w="762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2825171" y="4441775"/>
            <a:ext cx="709006" cy="1"/>
          </a:xfrm>
          <a:prstGeom prst="straightConnector1">
            <a:avLst/>
          </a:prstGeom>
          <a:ln w="762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2763336" y="6240701"/>
            <a:ext cx="709006" cy="1"/>
          </a:xfrm>
          <a:prstGeom prst="straightConnector1">
            <a:avLst/>
          </a:prstGeom>
          <a:ln w="762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: Rounded Corners 18"/>
          <p:cNvSpPr/>
          <p:nvPr/>
        </p:nvSpPr>
        <p:spPr>
          <a:xfrm>
            <a:off x="3702147" y="1645138"/>
            <a:ext cx="7924881" cy="940321"/>
          </a:xfrm>
          <a:prstGeom prst="roundRect">
            <a:avLst>
              <a:gd name="adj" fmla="val 50000"/>
            </a:avLst>
          </a:prstGeom>
          <a:solidFill>
            <a:srgbClr val="0066FF">
              <a:alpha val="95000"/>
            </a:srgbClr>
          </a:solidFill>
          <a:ln w="285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800" dirty="0" smtClean="0">
              <a:solidFill>
                <a:prstClr val="black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>
              <a:defRPr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2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.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Sử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dụng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phần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mềm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dinh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dưỡng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điểm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danh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theo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dõi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cân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đo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en-US" sz="3200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endParaRPr lang="en-ID" dirty="0">
              <a:solidFill>
                <a:schemeClr val="tx1"/>
              </a:solidFill>
            </a:endParaRPr>
          </a:p>
        </p:txBody>
      </p:sp>
      <p:sp>
        <p:nvSpPr>
          <p:cNvPr id="23" name="Title 4"/>
          <p:cNvSpPr txBox="1">
            <a:spLocks noChangeArrowheads="1"/>
          </p:cNvSpPr>
          <p:nvPr/>
        </p:nvSpPr>
        <p:spPr>
          <a:xfrm>
            <a:off x="4156364" y="2227459"/>
            <a:ext cx="7514705" cy="980562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0" i="0" u="none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endParaRPr lang="en-ID" altLang="en-US" sz="2500" dirty="0">
              <a:solidFill>
                <a:srgbClr val="0066CC"/>
              </a:solidFill>
              <a:latin typeface="+mn-lt"/>
            </a:endParaRPr>
          </a:p>
        </p:txBody>
      </p:sp>
      <p:sp>
        <p:nvSpPr>
          <p:cNvPr id="24" name="Rectangle: Rounded Corners 18"/>
          <p:cNvSpPr/>
          <p:nvPr/>
        </p:nvSpPr>
        <p:spPr>
          <a:xfrm>
            <a:off x="3765733" y="2838450"/>
            <a:ext cx="7830522" cy="803909"/>
          </a:xfrm>
          <a:prstGeom prst="roundRect">
            <a:avLst>
              <a:gd name="adj" fmla="val 50000"/>
            </a:avLst>
          </a:prstGeom>
          <a:solidFill>
            <a:srgbClr val="FF0000">
              <a:alpha val="95000"/>
            </a:srgbClr>
          </a:solidFill>
          <a:ln w="285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2800" dirty="0" smtClean="0">
              <a:solidFill>
                <a:prstClr val="black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>
              <a:defRPr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3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sử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dụng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phần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mềm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CSDL.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Nhập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các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thông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tin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cá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nhân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nhóm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lớp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cân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đo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đi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đến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..</a:t>
            </a:r>
            <a:br>
              <a:rPr lang="en-US" sz="2400" dirty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endParaRPr lang="en-ID" sz="2400" dirty="0">
              <a:solidFill>
                <a:schemeClr val="tx1"/>
              </a:solidFill>
            </a:endParaRPr>
          </a:p>
        </p:txBody>
      </p:sp>
      <p:sp>
        <p:nvSpPr>
          <p:cNvPr id="25" name="Title 4"/>
          <p:cNvSpPr txBox="1">
            <a:spLocks noChangeArrowheads="1"/>
          </p:cNvSpPr>
          <p:nvPr/>
        </p:nvSpPr>
        <p:spPr>
          <a:xfrm>
            <a:off x="4156364" y="3801900"/>
            <a:ext cx="7185019" cy="63987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0" i="0" u="none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endParaRPr lang="en-ID" altLang="en-US" sz="2500" dirty="0">
              <a:solidFill>
                <a:srgbClr val="0066CC"/>
              </a:solidFill>
              <a:latin typeface="+mn-lt"/>
            </a:endParaRPr>
          </a:p>
        </p:txBody>
      </p:sp>
      <p:sp>
        <p:nvSpPr>
          <p:cNvPr id="26" name="Rectangle: Rounded Corners 18"/>
          <p:cNvSpPr/>
          <p:nvPr/>
        </p:nvSpPr>
        <p:spPr>
          <a:xfrm>
            <a:off x="3758545" y="4912127"/>
            <a:ext cx="7812084" cy="665712"/>
          </a:xfrm>
          <a:prstGeom prst="roundRect">
            <a:avLst>
              <a:gd name="adj" fmla="val 50000"/>
            </a:avLst>
          </a:prstGeom>
          <a:solidFill>
            <a:srgbClr val="0066FF">
              <a:alpha val="95000"/>
            </a:srgbClr>
          </a:solidFill>
          <a:ln w="285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3200" u="sng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5. </a:t>
            </a:r>
            <a:r>
              <a:rPr lang="en-US" sz="3200" u="sng" dirty="0" err="1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Đăng</a:t>
            </a:r>
            <a:r>
              <a:rPr lang="en-US" sz="3200" u="sng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tải</a:t>
            </a:r>
            <a:r>
              <a:rPr lang="en-US" sz="3200" u="sng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mở</a:t>
            </a:r>
            <a:r>
              <a:rPr lang="en-US" sz="3200" u="sng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trang</a:t>
            </a:r>
            <a:r>
              <a:rPr lang="en-US" sz="3200" u="sng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wes</a:t>
            </a:r>
            <a:r>
              <a:rPr lang="en-US" sz="3200" u="sng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en-US" sz="3200" u="sng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endParaRPr lang="en-ID" dirty="0">
              <a:solidFill>
                <a:schemeClr val="tx1"/>
              </a:solidFill>
            </a:endParaRPr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2797389" y="5328116"/>
            <a:ext cx="709006" cy="1"/>
          </a:xfrm>
          <a:prstGeom prst="straightConnector1">
            <a:avLst/>
          </a:prstGeom>
          <a:ln w="762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xmlns="" id="{F5E0BE8B-91E4-42B9-893E-3759D53E7692}"/>
              </a:ext>
            </a:extLst>
          </p:cNvPr>
          <p:cNvSpPr/>
          <p:nvPr/>
        </p:nvSpPr>
        <p:spPr>
          <a:xfrm>
            <a:off x="3806537" y="416792"/>
            <a:ext cx="8214357" cy="742641"/>
          </a:xfrm>
          <a:prstGeom prst="rect">
            <a:avLst/>
          </a:prstGeom>
          <a:noFill/>
          <a:ln w="3810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algn="r">
              <a:tabLst>
                <a:tab pos="1090930" algn="l"/>
              </a:tabLst>
            </a:pPr>
            <a:r>
              <a:rPr lang="en-US" sz="1600" b="1" dirty="0">
                <a:solidFill>
                  <a:schemeClr val="bg1"/>
                </a:solidFill>
                <a:latin typeface="Times New Roman"/>
                <a:ea typeface="Times New Roman"/>
              </a:rPr>
              <a:t>:</a:t>
            </a:r>
            <a:endParaRPr lang="en-US" sz="1600" dirty="0">
              <a:solidFill>
                <a:schemeClr val="bg1"/>
              </a:solidFill>
              <a:latin typeface="Times New Roman"/>
              <a:ea typeface="Times New Roman"/>
            </a:endParaRPr>
          </a:p>
        </p:txBody>
      </p:sp>
      <p:sp>
        <p:nvSpPr>
          <p:cNvPr id="21" name="Rectangle: Rounded Corners 18"/>
          <p:cNvSpPr/>
          <p:nvPr/>
        </p:nvSpPr>
        <p:spPr>
          <a:xfrm>
            <a:off x="3765733" y="3950263"/>
            <a:ext cx="7830522" cy="739140"/>
          </a:xfrm>
          <a:prstGeom prst="roundRect">
            <a:avLst>
              <a:gd name="adj" fmla="val 50000"/>
            </a:avLst>
          </a:prstGeom>
          <a:solidFill>
            <a:srgbClr val="FFFF00">
              <a:alpha val="95000"/>
            </a:srgbClr>
          </a:solidFill>
          <a:ln w="285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4</a:t>
            </a:r>
            <a:r>
              <a:rPr lang="en-US" sz="3200" u="sng" dirty="0">
                <a:solidFill>
                  <a:schemeClr val="accent4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.</a:t>
            </a:r>
            <a:r>
              <a:rPr lang="en-US" sz="3200" u="sng" dirty="0">
                <a:solidFill>
                  <a:schemeClr val="accent4"/>
                </a:solidFill>
                <a:latin typeface="Times New Roman" pitchFamily="18" charset="0"/>
                <a:ea typeface="+mj-ea"/>
                <a:cs typeface="Times New Roman" pitchFamily="18" charset="0"/>
                <a:hlinkClick r:id="rId2"/>
              </a:rPr>
              <a:t> https://temis.csdl.edu.vn</a:t>
            </a:r>
            <a:r>
              <a:rPr lang="en-US" sz="3200" u="sng" dirty="0">
                <a:solidFill>
                  <a:schemeClr val="accent4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en-US" sz="3200" u="sng" dirty="0">
                <a:solidFill>
                  <a:schemeClr val="accent4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endParaRPr lang="en-ID" sz="2400" u="sng" dirty="0">
              <a:solidFill>
                <a:schemeClr val="accent4"/>
              </a:solidFill>
            </a:endParaRPr>
          </a:p>
        </p:txBody>
      </p:sp>
      <p:sp>
        <p:nvSpPr>
          <p:cNvPr id="29" name="Rectangle: Rounded Corners 18"/>
          <p:cNvSpPr/>
          <p:nvPr/>
        </p:nvSpPr>
        <p:spPr>
          <a:xfrm>
            <a:off x="3796506" y="5784562"/>
            <a:ext cx="7830522" cy="739140"/>
          </a:xfrm>
          <a:prstGeom prst="roundRect">
            <a:avLst>
              <a:gd name="adj" fmla="val 50000"/>
            </a:avLst>
          </a:prstGeom>
          <a:solidFill>
            <a:srgbClr val="00B050">
              <a:alpha val="95000"/>
            </a:srgbClr>
          </a:solidFill>
          <a:ln w="285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2400" u="sng" dirty="0" smtClean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6</a:t>
            </a:r>
            <a:r>
              <a:rPr lang="en-US" sz="2400" u="sng" dirty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. </a:t>
            </a:r>
            <a:r>
              <a:rPr lang="en-US" sz="2400" u="sng" dirty="0" err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Sử</a:t>
            </a:r>
            <a:r>
              <a:rPr lang="en-US" sz="2400" u="sng" dirty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400" u="sng" dirty="0" err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dụng</a:t>
            </a:r>
            <a:r>
              <a:rPr lang="en-US" sz="2400" u="sng" dirty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excl. qua </a:t>
            </a:r>
            <a:r>
              <a:rPr lang="en-US" sz="2400" u="sng" dirty="0" err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tạo</a:t>
            </a:r>
            <a:r>
              <a:rPr lang="en-US" sz="2400" u="sng" dirty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400" u="sng" dirty="0" err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văn</a:t>
            </a:r>
            <a:r>
              <a:rPr lang="en-US" sz="2400" u="sng" dirty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400" u="sng" dirty="0" err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bản</a:t>
            </a:r>
            <a:r>
              <a:rPr lang="en-US" sz="2400" u="sng" dirty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, </a:t>
            </a:r>
            <a:r>
              <a:rPr lang="en-US" sz="2400" u="sng" dirty="0" err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bố</a:t>
            </a:r>
            <a:r>
              <a:rPr lang="en-US" sz="2400" u="sng" dirty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400" u="sng" dirty="0" err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trí</a:t>
            </a:r>
            <a:r>
              <a:rPr lang="en-US" sz="2400" u="sng" dirty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400" u="sng" dirty="0" err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cân</a:t>
            </a:r>
            <a:r>
              <a:rPr lang="en-US" sz="2400" u="sng" dirty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400" u="sng" dirty="0" err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đối</a:t>
            </a:r>
            <a:r>
              <a:rPr lang="en-US" sz="2400" u="sng" dirty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, </a:t>
            </a:r>
            <a:r>
              <a:rPr lang="en-US" sz="2400" u="sng" dirty="0" err="1" smtClean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sắp</a:t>
            </a:r>
            <a:r>
              <a:rPr lang="en-US" sz="2400" u="sng" dirty="0" smtClean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400" u="sng" dirty="0" err="1" smtClean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xếp</a:t>
            </a:r>
            <a:r>
              <a:rPr lang="en-US" sz="2400" u="sng" dirty="0" smtClean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.. </a:t>
            </a:r>
            <a:endParaRPr lang="en-ID" dirty="0">
              <a:solidFill>
                <a:schemeClr val="tx1"/>
              </a:solidFill>
            </a:endParaRPr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2930666" y="970226"/>
            <a:ext cx="709006" cy="1"/>
          </a:xfrm>
          <a:prstGeom prst="straightConnector1">
            <a:avLst/>
          </a:prstGeom>
          <a:ln w="762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2930666" y="3210440"/>
            <a:ext cx="709006" cy="1"/>
          </a:xfrm>
          <a:prstGeom prst="straightConnector1">
            <a:avLst/>
          </a:prstGeom>
          <a:ln w="762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1801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6&quot;/&gt;&lt;/object&gt;&lt;object type=&quot;3&quot; unique_id=&quot;15577&quot;&gt;&lt;property id=&quot;20148&quot; value=&quot;5&quot;/&gt;&lt;property id=&quot;20300&quot; value=&quot;Slide 2&quot;/&gt;&lt;property id=&quot;20307&quot; value=&quot;277&quot;/&gt;&lt;/object&gt;&lt;object type=&quot;3&quot; unique_id=&quot;15579&quot;&gt;&lt;property id=&quot;20148&quot; value=&quot;5&quot;/&gt;&lt;property id=&quot;20300&quot; value=&quot;Slide 4&quot;/&gt;&lt;property id=&quot;20307&quot; value=&quot;282&quot;/&gt;&lt;/object&gt;&lt;object type=&quot;3&quot; unique_id=&quot;15580&quot;&gt;&lt;property id=&quot;20148&quot; value=&quot;5&quot;/&gt;&lt;property id=&quot;20300&quot; value=&quot;Slide 5&quot;/&gt;&lt;property id=&quot;20307&quot; value=&quot;283&quot;/&gt;&lt;/object&gt;&lt;object type=&quot;3&quot; unique_id=&quot;15581&quot;&gt;&lt;property id=&quot;20148&quot; value=&quot;5&quot;/&gt;&lt;property id=&quot;20300&quot; value=&quot;Slide 6&quot;/&gt;&lt;property id=&quot;20307&quot; value=&quot;284&quot;/&gt;&lt;/object&gt;&lt;object type=&quot;3&quot; unique_id=&quot;15582&quot;&gt;&lt;property id=&quot;20148&quot; value=&quot;5&quot;/&gt;&lt;property id=&quot;20300&quot; value=&quot;Slide 7&quot;/&gt;&lt;property id=&quot;20307&quot; value=&quot;285&quot;/&gt;&lt;/object&gt;&lt;object type=&quot;3&quot; unique_id=&quot;15583&quot;&gt;&lt;property id=&quot;20148&quot; value=&quot;5&quot;/&gt;&lt;property id=&quot;20300&quot; value=&quot;Slide 8&quot;/&gt;&lt;property id=&quot;20307&quot; value=&quot;286&quot;/&gt;&lt;/object&gt;&lt;object type=&quot;3&quot; unique_id=&quot;15584&quot;&gt;&lt;property id=&quot;20148&quot; value=&quot;5&quot;/&gt;&lt;property id=&quot;20300&quot; value=&quot;Slide 9&quot;/&gt;&lt;property id=&quot;20307&quot; value=&quot;287&quot;/&gt;&lt;/object&gt;&lt;object type=&quot;3&quot; unique_id=&quot;15585&quot;&gt;&lt;property id=&quot;20148&quot; value=&quot;5&quot;/&gt;&lt;property id=&quot;20300&quot; value=&quot;Slide 10&quot;/&gt;&lt;property id=&quot;20307&quot; value=&quot;288&quot;/&gt;&lt;/object&gt;&lt;object type=&quot;3&quot; unique_id=&quot;15586&quot;&gt;&lt;property id=&quot;20148&quot; value=&quot;5&quot;/&gt;&lt;property id=&quot;20300&quot; value=&quot;Slide 11&quot;/&gt;&lt;property id=&quot;20307&quot; value=&quot;289&quot;/&gt;&lt;/object&gt;&lt;object type=&quot;3&quot; unique_id=&quot;15587&quot;&gt;&lt;property id=&quot;20148&quot; value=&quot;5&quot;/&gt;&lt;property id=&quot;20300&quot; value=&quot;Slide 12&quot;/&gt;&lt;property id=&quot;20307&quot; value=&quot;290&quot;/&gt;&lt;/object&gt;&lt;object type=&quot;3&quot; unique_id=&quot;15588&quot;&gt;&lt;property id=&quot;20148&quot; value=&quot;5&quot;/&gt;&lt;property id=&quot;20300&quot; value=&quot;Slide 13&quot;/&gt;&lt;property id=&quot;20307&quot; value=&quot;292&quot;/&gt;&lt;/object&gt;&lt;object type=&quot;3&quot; unique_id=&quot;15589&quot;&gt;&lt;property id=&quot;20148&quot; value=&quot;5&quot;/&gt;&lt;property id=&quot;20300&quot; value=&quot;Slide 14&quot;/&gt;&lt;property id=&quot;20307&quot; value=&quot;291&quot;/&gt;&lt;/object&gt;&lt;object type=&quot;3&quot; unique_id=&quot;15590&quot;&gt;&lt;property id=&quot;20148&quot; value=&quot;5&quot;/&gt;&lt;property id=&quot;20300&quot; value=&quot;Slide 15&quot;/&gt;&lt;property id=&quot;20307&quot; value=&quot;293&quot;/&gt;&lt;/object&gt;&lt;object type=&quot;3&quot; unique_id=&quot;15591&quot;&gt;&lt;property id=&quot;20148&quot; value=&quot;5&quot;/&gt;&lt;property id=&quot;20300&quot; value=&quot;Slide 16&quot;/&gt;&lt;property id=&quot;20307&quot; value=&quot;294&quot;/&gt;&lt;/object&gt;&lt;object type=&quot;3&quot; unique_id=&quot;15592&quot;&gt;&lt;property id=&quot;20148&quot; value=&quot;5&quot;/&gt;&lt;property id=&quot;20300&quot; value=&quot;Slide 17&quot;/&gt;&lt;property id=&quot;20307&quot; value=&quot;295&quot;/&gt;&lt;/object&gt;&lt;object type=&quot;3&quot; unique_id=&quot;15593&quot;&gt;&lt;property id=&quot;20148&quot; value=&quot;5&quot;/&gt;&lt;property id=&quot;20300&quot; value=&quot;Slide 18&quot;/&gt;&lt;property id=&quot;20307&quot; value=&quot;296&quot;/&gt;&lt;/object&gt;&lt;object type=&quot;3&quot; unique_id=&quot;15594&quot;&gt;&lt;property id=&quot;20148&quot; value=&quot;5&quot;/&gt;&lt;property id=&quot;20300&quot; value=&quot;Slide 19&quot;/&gt;&lt;property id=&quot;20307&quot; value=&quot;297&quot;/&gt;&lt;/object&gt;&lt;object type=&quot;3&quot; unique_id=&quot;15595&quot;&gt;&lt;property id=&quot;20148&quot; value=&quot;5&quot;/&gt;&lt;property id=&quot;20300&quot; value=&quot;Slide 20&quot;/&gt;&lt;property id=&quot;20307&quot; value=&quot;298&quot;/&gt;&lt;/object&gt;&lt;object type=&quot;3&quot; unique_id=&quot;15596&quot;&gt;&lt;property id=&quot;20148&quot; value=&quot;5&quot;/&gt;&lt;property id=&quot;20300&quot; value=&quot;Slide 21&quot;/&gt;&lt;property id=&quot;20307&quot; value=&quot;299&quot;/&gt;&lt;/object&gt;&lt;object type=&quot;3&quot; unique_id=&quot;15597&quot;&gt;&lt;property id=&quot;20148&quot; value=&quot;5&quot;/&gt;&lt;property id=&quot;20300&quot; value=&quot;Slide 22&quot;/&gt;&lt;property id=&quot;20307&quot; value=&quot;300&quot;/&gt;&lt;/object&gt;&lt;object type=&quot;3&quot; unique_id=&quot;15598&quot;&gt;&lt;property id=&quot;20148&quot; value=&quot;5&quot;/&gt;&lt;property id=&quot;20300&quot; value=&quot;Slide 23&quot;/&gt;&lt;property id=&quot;20307&quot; value=&quot;301&quot;/&gt;&lt;/object&gt;&lt;object type=&quot;3&quot; unique_id=&quot;15599&quot;&gt;&lt;property id=&quot;20148&quot; value=&quot;5&quot;/&gt;&lt;property id=&quot;20300&quot; value=&quot;Slide 24&quot;/&gt;&lt;property id=&quot;20307&quot; value=&quot;302&quot;/&gt;&lt;/object&gt;&lt;object type=&quot;3&quot; unique_id=&quot;15600&quot;&gt;&lt;property id=&quot;20148&quot; value=&quot;5&quot;/&gt;&lt;property id=&quot;20300&quot; value=&quot;Slide 25&quot;/&gt;&lt;property id=&quot;20307&quot; value=&quot;303&quot;/&gt;&lt;/object&gt;&lt;object type=&quot;3&quot; unique_id=&quot;15601&quot;&gt;&lt;property id=&quot;20148&quot; value=&quot;5&quot;/&gt;&lt;property id=&quot;20300&quot; value=&quot;Slide 26&quot;/&gt;&lt;property id=&quot;20307&quot; value=&quot;304&quot;/&gt;&lt;/object&gt;&lt;object type=&quot;3&quot; unique_id=&quot;15602&quot;&gt;&lt;property id=&quot;20148&quot; value=&quot;5&quot;/&gt;&lt;property id=&quot;20300&quot; value=&quot;Slide 27&quot;/&gt;&lt;property id=&quot;20307&quot; value=&quot;305&quot;/&gt;&lt;/object&gt;&lt;object type=&quot;3&quot; unique_id=&quot;15603&quot;&gt;&lt;property id=&quot;20148&quot; value=&quot;5&quot;/&gt;&lt;property id=&quot;20300&quot; value=&quot;Slide 28&quot;/&gt;&lt;property id=&quot;20307&quot; value=&quot;306&quot;/&gt;&lt;/object&gt;&lt;object type=&quot;3&quot; unique_id=&quot;15604&quot;&gt;&lt;property id=&quot;20148&quot; value=&quot;5&quot;/&gt;&lt;property id=&quot;20300&quot; value=&quot;Slide 29&quot;/&gt;&lt;property id=&quot;20307&quot; value=&quot;307&quot;/&gt;&lt;/object&gt;&lt;object type=&quot;3&quot; unique_id=&quot;15605&quot;&gt;&lt;property id=&quot;20148&quot; value=&quot;5&quot;/&gt;&lt;property id=&quot;20300&quot; value=&quot;Slide 30&quot;/&gt;&lt;property id=&quot;20307&quot; value=&quot;308&quot;/&gt;&lt;/object&gt;&lt;object type=&quot;3&quot; unique_id=&quot;15606&quot;&gt;&lt;property id=&quot;20148&quot; value=&quot;5&quot;/&gt;&lt;property id=&quot;20300&quot; value=&quot;Slide 31&quot;/&gt;&lt;property id=&quot;20307&quot; value=&quot;309&quot;/&gt;&lt;/object&gt;&lt;object type=&quot;3&quot; unique_id=&quot;15607&quot;&gt;&lt;property id=&quot;20148&quot; value=&quot;5&quot;/&gt;&lt;property id=&quot;20300&quot; value=&quot;Slide 32&quot;/&gt;&lt;property id=&quot;20307&quot; value=&quot;310&quot;/&gt;&lt;/object&gt;&lt;object type=&quot;3&quot; unique_id=&quot;15608&quot;&gt;&lt;property id=&quot;20148&quot; value=&quot;5&quot;/&gt;&lt;property id=&quot;20300&quot; value=&quot;Slide 33&quot;/&gt;&lt;property id=&quot;20307&quot; value=&quot;311&quot;/&gt;&lt;/object&gt;&lt;object type=&quot;3&quot; unique_id=&quot;15609&quot;&gt;&lt;property id=&quot;20148&quot; value=&quot;5&quot;/&gt;&lt;property id=&quot;20300&quot; value=&quot;Slide 34&quot;/&gt;&lt;property id=&quot;20307&quot; value=&quot;312&quot;/&gt;&lt;/object&gt;&lt;object type=&quot;3&quot; unique_id=&quot;15610&quot;&gt;&lt;property id=&quot;20148&quot; value=&quot;5&quot;/&gt;&lt;property id=&quot;20300&quot; value=&quot;Slide 35&quot;/&gt;&lt;property id=&quot;20307&quot; value=&quot;313&quot;/&gt;&lt;/object&gt;&lt;object type=&quot;3&quot; unique_id=&quot;15611&quot;&gt;&lt;property id=&quot;20148&quot; value=&quot;5&quot;/&gt;&lt;property id=&quot;20300&quot; value=&quot;Slide 36&quot;/&gt;&lt;property id=&quot;20307&quot; value=&quot;314&quot;/&gt;&lt;/object&gt;&lt;object type=&quot;3&quot; unique_id=&quot;15612&quot;&gt;&lt;property id=&quot;20148&quot; value=&quot;5&quot;/&gt;&lt;property id=&quot;20300&quot; value=&quot;Slide 37&quot;/&gt;&lt;property id=&quot;20307&quot; value=&quot;316&quot;/&gt;&lt;/object&gt;&lt;object type=&quot;3&quot; unique_id=&quot;15613&quot;&gt;&lt;property id=&quot;20148&quot; value=&quot;5&quot;/&gt;&lt;property id=&quot;20300&quot; value=&quot;Slide 38&quot;/&gt;&lt;property id=&quot;20307&quot; value=&quot;315&quot;/&gt;&lt;/object&gt;&lt;object type=&quot;3&quot; unique_id=&quot;15614&quot;&gt;&lt;property id=&quot;20148&quot; value=&quot;5&quot;/&gt;&lt;property id=&quot;20300&quot; value=&quot;Slide 39&quot;/&gt;&lt;property id=&quot;20307&quot; value=&quot;317&quot;/&gt;&lt;/object&gt;&lt;object type=&quot;3&quot; unique_id=&quot;15615&quot;&gt;&lt;property id=&quot;20148&quot; value=&quot;5&quot;/&gt;&lt;property id=&quot;20300&quot; value=&quot;Slide 40&quot;/&gt;&lt;property id=&quot;20307&quot; value=&quot;318&quot;/&gt;&lt;/object&gt;&lt;object type=&quot;3&quot; unique_id=&quot;15616&quot;&gt;&lt;property id=&quot;20148&quot; value=&quot;5&quot;/&gt;&lt;property id=&quot;20300&quot; value=&quot;Slide 41&quot;/&gt;&lt;property id=&quot;20307&quot; value=&quot;319&quot;/&gt;&lt;/object&gt;&lt;object type=&quot;3&quot; unique_id=&quot;15617&quot;&gt;&lt;property id=&quot;20148&quot; value=&quot;5&quot;/&gt;&lt;property id=&quot;20300&quot; value=&quot;Slide 42&quot;/&gt;&lt;property id=&quot;20307&quot; value=&quot;320&quot;/&gt;&lt;/object&gt;&lt;object type=&quot;3&quot; unique_id=&quot;15618&quot;&gt;&lt;property id=&quot;20148&quot; value=&quot;5&quot;/&gt;&lt;property id=&quot;20300&quot; value=&quot;Slide 43&quot;/&gt;&lt;property id=&quot;20307&quot; value=&quot;321&quot;/&gt;&lt;/object&gt;&lt;object type=&quot;3&quot; unique_id=&quot;15619&quot;&gt;&lt;property id=&quot;20148&quot; value=&quot;5&quot;/&gt;&lt;property id=&quot;20300&quot; value=&quot;Slide 44&quot;/&gt;&lt;property id=&quot;20307&quot; value=&quot;322&quot;/&gt;&lt;/object&gt;&lt;object type=&quot;3&quot; unique_id=&quot;15620&quot;&gt;&lt;property id=&quot;20148&quot; value=&quot;5&quot;/&gt;&lt;property id=&quot;20300&quot; value=&quot;Slide 45&quot;/&gt;&lt;property id=&quot;20307&quot; value=&quot;323&quot;/&gt;&lt;/object&gt;&lt;object type=&quot;3&quot; unique_id=&quot;15621&quot;&gt;&lt;property id=&quot;20148&quot; value=&quot;5&quot;/&gt;&lt;property id=&quot;20300&quot; value=&quot;Slide 46&quot;/&gt;&lt;property id=&quot;20307&quot; value=&quot;324&quot;/&gt;&lt;/object&gt;&lt;object type=&quot;3&quot; unique_id=&quot;15622&quot;&gt;&lt;property id=&quot;20148&quot; value=&quot;5&quot;/&gt;&lt;property id=&quot;20300&quot; value=&quot;Slide 47&quot;/&gt;&lt;property id=&quot;20307&quot; value=&quot;325&quot;/&gt;&lt;/object&gt;&lt;object type=&quot;3&quot; unique_id=&quot;15914&quot;&gt;&lt;property id=&quot;20148&quot; value=&quot;5&quot;/&gt;&lt;property id=&quot;20300&quot; value=&quot;Slide 3&quot;/&gt;&lt;property id=&quot;20307&quot; value=&quot;326&quot;/&gt;&lt;/object&gt;&lt;/object&gt;&lt;object type=&quot;8&quot; unique_id=&quot;10044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Luận văn Thạc sĩ">
      <a:majorFont>
        <a:latin typeface="UTM Avo"/>
        <a:ea typeface=""/>
        <a:cs typeface=""/>
      </a:majorFont>
      <a:minorFont>
        <a:latin typeface="UTM Av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3434</TotalTime>
  <Words>116</Words>
  <Application>Microsoft Office PowerPoint</Application>
  <PresentationFormat>Custom</PresentationFormat>
  <Paragraphs>17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UTM Avo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Thành Đỗ</dc:creator>
  <cp:lastModifiedBy>DELL</cp:lastModifiedBy>
  <cp:revision>327</cp:revision>
  <cp:lastPrinted>2023-09-26T15:16:57Z</cp:lastPrinted>
  <dcterms:created xsi:type="dcterms:W3CDTF">2021-03-30T01:38:22Z</dcterms:created>
  <dcterms:modified xsi:type="dcterms:W3CDTF">2024-08-27T15:29:11Z</dcterms:modified>
</cp:coreProperties>
</file>